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4" r:id="rId6"/>
    <p:sldId id="262" r:id="rId7"/>
    <p:sldId id="260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4" autoAdjust="0"/>
    <p:restoredTop sz="86355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AA86-C900-4E66-80BF-83655D461A4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28E77A-3F37-414F-B689-EDEA555C66DD}">
      <dgm:prSet phldrT="[Текст]" custT="1"/>
      <dgm:spPr/>
      <dgm:t>
        <a:bodyPr/>
        <a:lstStyle/>
        <a:p>
          <a:r>
            <a:rPr lang="en-US" sz="1400" dirty="0">
              <a:solidFill>
                <a:schemeClr val="bg1"/>
              </a:solidFill>
            </a:rPr>
            <a:t>Basketball develops</a:t>
          </a:r>
          <a:endParaRPr lang="ru-RU" sz="1400" b="0" dirty="0">
            <a:solidFill>
              <a:schemeClr val="bg1"/>
            </a:solidFill>
            <a:effectLst/>
          </a:endParaRPr>
        </a:p>
      </dgm:t>
    </dgm:pt>
    <dgm:pt modelId="{E68014C6-1531-41A5-A236-070D9689CB2A}" type="parTrans" cxnId="{B6BA2824-8C13-4B91-B193-FE8BA8FBBE7C}">
      <dgm:prSet/>
      <dgm:spPr/>
      <dgm:t>
        <a:bodyPr/>
        <a:lstStyle/>
        <a:p>
          <a:endParaRPr lang="ru-RU"/>
        </a:p>
      </dgm:t>
    </dgm:pt>
    <dgm:pt modelId="{603908FB-5531-4E75-ABAB-134551AC5D89}" type="sibTrans" cxnId="{B6BA2824-8C13-4B91-B193-FE8BA8FBBE7C}">
      <dgm:prSet/>
      <dgm:spPr/>
      <dgm:t>
        <a:bodyPr/>
        <a:lstStyle/>
        <a:p>
          <a:endParaRPr lang="ru-RU"/>
        </a:p>
      </dgm:t>
    </dgm:pt>
    <dgm:pt modelId="{A6DE7C7C-7820-4E59-A81B-D191345C3811}">
      <dgm:prSet phldrT="[Текст]" custT="1"/>
      <dgm:spPr/>
      <dgm:t>
        <a:bodyPr/>
        <a:lstStyle/>
        <a:p>
          <a:r>
            <a:rPr lang="en-US" sz="1600" dirty="0">
              <a:solidFill>
                <a:schemeClr val="bg1">
                  <a:lumMod val="95000"/>
                  <a:lumOff val="5000"/>
                </a:schemeClr>
              </a:solidFill>
            </a:rPr>
            <a:t>respiratory system</a:t>
          </a:r>
          <a:endParaRPr lang="ru-RU" sz="16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63A090FC-A68C-4AEC-9A5B-EFEC25213A33}" type="parTrans" cxnId="{95A579D6-B67D-4419-A5C4-431CD7B7C305}">
      <dgm:prSet/>
      <dgm:spPr/>
      <dgm:t>
        <a:bodyPr/>
        <a:lstStyle/>
        <a:p>
          <a:endParaRPr lang="ru-RU"/>
        </a:p>
      </dgm:t>
    </dgm:pt>
    <dgm:pt modelId="{260D609B-0409-4244-A357-9E86FEB68749}" type="sibTrans" cxnId="{95A579D6-B67D-4419-A5C4-431CD7B7C305}">
      <dgm:prSet/>
      <dgm:spPr/>
      <dgm:t>
        <a:bodyPr/>
        <a:lstStyle/>
        <a:p>
          <a:endParaRPr lang="ru-RU"/>
        </a:p>
      </dgm:t>
    </dgm:pt>
    <dgm:pt modelId="{8058AD84-EB25-460E-A8D6-A33C0B37EED9}">
      <dgm:prSet phldrT="[Текст]" custT="1"/>
      <dgm:spPr/>
      <dgm:t>
        <a:bodyPr/>
        <a:lstStyle/>
        <a:p>
          <a:r>
            <a:rPr lang="en-US" sz="1400" dirty="0">
              <a:solidFill>
                <a:schemeClr val="bg1">
                  <a:lumMod val="95000"/>
                  <a:lumOff val="5000"/>
                </a:schemeClr>
              </a:solidFill>
            </a:rPr>
            <a:t>Endurance</a:t>
          </a:r>
          <a:endParaRPr lang="ru-RU" sz="14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E5470A46-EF64-4A23-9C38-D9ED20878FE0}" type="parTrans" cxnId="{A472D0A3-24B6-40AB-B086-9F49073C4530}">
      <dgm:prSet/>
      <dgm:spPr/>
      <dgm:t>
        <a:bodyPr/>
        <a:lstStyle/>
        <a:p>
          <a:endParaRPr lang="ru-RU"/>
        </a:p>
      </dgm:t>
    </dgm:pt>
    <dgm:pt modelId="{1C71E2C5-53B7-4FD5-995C-172C5BFFB65F}" type="sibTrans" cxnId="{A472D0A3-24B6-40AB-B086-9F49073C4530}">
      <dgm:prSet/>
      <dgm:spPr/>
      <dgm:t>
        <a:bodyPr/>
        <a:lstStyle/>
        <a:p>
          <a:endParaRPr lang="ru-RU"/>
        </a:p>
      </dgm:t>
    </dgm:pt>
    <dgm:pt modelId="{B7FBDE46-EF7E-451D-9955-A22A9A723B37}">
      <dgm:prSet/>
      <dgm:spPr/>
      <dgm:t>
        <a:bodyPr/>
        <a:lstStyle/>
        <a:p>
          <a:endParaRPr lang="ru-RU"/>
        </a:p>
      </dgm:t>
    </dgm:pt>
    <dgm:pt modelId="{EA356943-262C-48C0-9BAA-85620514D9CB}" type="parTrans" cxnId="{EE440850-1722-4AFB-B752-3A39E6099FD4}">
      <dgm:prSet/>
      <dgm:spPr/>
      <dgm:t>
        <a:bodyPr/>
        <a:lstStyle/>
        <a:p>
          <a:endParaRPr lang="ru-RU"/>
        </a:p>
      </dgm:t>
    </dgm:pt>
    <dgm:pt modelId="{5F3FC315-8629-4163-A9CE-41EE1ED298BA}" type="sibTrans" cxnId="{EE440850-1722-4AFB-B752-3A39E6099FD4}">
      <dgm:prSet/>
      <dgm:spPr/>
      <dgm:t>
        <a:bodyPr/>
        <a:lstStyle/>
        <a:p>
          <a:endParaRPr lang="ru-RU"/>
        </a:p>
      </dgm:t>
    </dgm:pt>
    <dgm:pt modelId="{E9C2415F-2B83-46C2-A1E4-D93E7A9824D5}">
      <dgm:prSet phldrT="[Текст]" custT="1"/>
      <dgm:spPr/>
      <dgm:t>
        <a:bodyPr/>
        <a:lstStyle/>
        <a:p>
          <a:r>
            <a:rPr lang="en-US" sz="1400" dirty="0">
              <a:solidFill>
                <a:schemeClr val="bg1"/>
              </a:solidFill>
            </a:rPr>
            <a:t>coordination</a:t>
          </a:r>
          <a:endParaRPr lang="ru-RU" sz="1400" dirty="0">
            <a:solidFill>
              <a:schemeClr val="bg1"/>
            </a:solidFill>
            <a:cs typeface="Aharoni" pitchFamily="2" charset="-79"/>
          </a:endParaRPr>
        </a:p>
      </dgm:t>
    </dgm:pt>
    <dgm:pt modelId="{804E77F5-D8CD-42C6-A9DF-5BDF4DC8AB0A}" type="sibTrans" cxnId="{7C67494C-1AAF-4401-BF49-FF79020E820A}">
      <dgm:prSet/>
      <dgm:spPr/>
      <dgm:t>
        <a:bodyPr/>
        <a:lstStyle/>
        <a:p>
          <a:endParaRPr lang="ru-RU"/>
        </a:p>
      </dgm:t>
    </dgm:pt>
    <dgm:pt modelId="{9C07C8D1-754C-4956-8A6E-47E50E7A48AC}" type="parTrans" cxnId="{7C67494C-1AAF-4401-BF49-FF79020E820A}">
      <dgm:prSet/>
      <dgm:spPr/>
      <dgm:t>
        <a:bodyPr/>
        <a:lstStyle/>
        <a:p>
          <a:endParaRPr lang="ru-RU"/>
        </a:p>
      </dgm:t>
    </dgm:pt>
    <dgm:pt modelId="{0296E44F-A4FF-4CC2-B8A4-43A0A2459A18}">
      <dgm:prSet phldrT="[Текст]"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Cardiovascular system</a:t>
          </a:r>
          <a:endParaRPr lang="ru-RU" sz="1200" dirty="0">
            <a:solidFill>
              <a:schemeClr val="bg1"/>
            </a:solidFill>
          </a:endParaRPr>
        </a:p>
      </dgm:t>
    </dgm:pt>
    <dgm:pt modelId="{19EC868C-121D-4DB8-A69B-289DD3227F84}" type="sibTrans" cxnId="{80A29BAA-0C84-4ADB-AD8C-24AFF720CC59}">
      <dgm:prSet/>
      <dgm:spPr/>
      <dgm:t>
        <a:bodyPr/>
        <a:lstStyle/>
        <a:p>
          <a:endParaRPr lang="ru-RU"/>
        </a:p>
      </dgm:t>
    </dgm:pt>
    <dgm:pt modelId="{8AB6B2D2-99F5-49E0-8F6F-61B3B5138D97}" type="parTrans" cxnId="{80A29BAA-0C84-4ADB-AD8C-24AFF720CC59}">
      <dgm:prSet/>
      <dgm:spPr/>
      <dgm:t>
        <a:bodyPr/>
        <a:lstStyle/>
        <a:p>
          <a:endParaRPr lang="ru-RU"/>
        </a:p>
      </dgm:t>
    </dgm:pt>
    <dgm:pt modelId="{DF1A2749-52EB-4F57-8311-0DDD05D65DE0}" type="pres">
      <dgm:prSet presAssocID="{02D3AA86-C900-4E66-80BF-83655D461A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CB9593-E050-421B-9F3F-31B0920367F7}" type="pres">
      <dgm:prSet presAssocID="{A828E77A-3F37-414F-B689-EDEA555C66DD}" presName="centerShape" presStyleLbl="node0" presStyleIdx="0" presStyleCnt="1" custLinFactNeighborX="-53" custLinFactNeighborY="0"/>
      <dgm:spPr/>
      <dgm:t>
        <a:bodyPr/>
        <a:lstStyle/>
        <a:p>
          <a:endParaRPr lang="ru-RU"/>
        </a:p>
      </dgm:t>
    </dgm:pt>
    <dgm:pt modelId="{814F3E32-3E03-47DD-9C63-CDBC9155BDB4}" type="pres">
      <dgm:prSet presAssocID="{9C07C8D1-754C-4956-8A6E-47E50E7A48AC}" presName="parTrans" presStyleLbl="sibTrans2D1" presStyleIdx="0" presStyleCnt="4"/>
      <dgm:spPr/>
      <dgm:t>
        <a:bodyPr/>
        <a:lstStyle/>
        <a:p>
          <a:endParaRPr lang="ru-RU"/>
        </a:p>
      </dgm:t>
    </dgm:pt>
    <dgm:pt modelId="{02DAAE92-D471-4108-B5DF-B5EB1DC795BC}" type="pres">
      <dgm:prSet presAssocID="{9C07C8D1-754C-4956-8A6E-47E50E7A48AC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75E0CE06-9BF0-4240-A356-A48E1EF1BC94}" type="pres">
      <dgm:prSet presAssocID="{E9C2415F-2B83-46C2-A1E4-D93E7A9824D5}" presName="node" presStyleLbl="node1" presStyleIdx="0" presStyleCnt="4" custRadScaleRad="100126" custRadScaleInc="-13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F90D2B-38AD-4DEF-ACD3-CB03A8EC0550}" type="pres">
      <dgm:prSet presAssocID="{63A090FC-A68C-4AEC-9A5B-EFEC25213A33}" presName="parTrans" presStyleLbl="sibTrans2D1" presStyleIdx="1" presStyleCnt="4"/>
      <dgm:spPr/>
      <dgm:t>
        <a:bodyPr/>
        <a:lstStyle/>
        <a:p>
          <a:endParaRPr lang="ru-RU"/>
        </a:p>
      </dgm:t>
    </dgm:pt>
    <dgm:pt modelId="{8B3EA723-55E4-416A-9EF0-2FB634735B83}" type="pres">
      <dgm:prSet presAssocID="{63A090FC-A68C-4AEC-9A5B-EFEC25213A33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145B2587-621F-4A4F-ADDF-D30A973FD34F}" type="pres">
      <dgm:prSet presAssocID="{A6DE7C7C-7820-4E59-A81B-D191345C3811}" presName="node" presStyleLbl="node1" presStyleIdx="1" presStyleCnt="4" custScaleX="99406" custScaleY="1013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5DC362-DEB2-4FED-9F77-CB7C597A16FA}" type="pres">
      <dgm:prSet presAssocID="{8AB6B2D2-99F5-49E0-8F6F-61B3B5138D97}" presName="parTrans" presStyleLbl="sibTrans2D1" presStyleIdx="2" presStyleCnt="4"/>
      <dgm:spPr/>
      <dgm:t>
        <a:bodyPr/>
        <a:lstStyle/>
        <a:p>
          <a:endParaRPr lang="ru-RU"/>
        </a:p>
      </dgm:t>
    </dgm:pt>
    <dgm:pt modelId="{1D679C1F-592A-4BA7-A5D6-A521D68B508F}" type="pres">
      <dgm:prSet presAssocID="{8AB6B2D2-99F5-49E0-8F6F-61B3B5138D97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479752D1-84B0-443F-97F4-42BDD6738496}" type="pres">
      <dgm:prSet presAssocID="{0296E44F-A4FF-4CC2-B8A4-43A0A2459A1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42E948-F3E0-4C9F-971B-A1C2A1E57231}" type="pres">
      <dgm:prSet presAssocID="{E5470A46-EF64-4A23-9C38-D9ED20878FE0}" presName="parTrans" presStyleLbl="sibTrans2D1" presStyleIdx="3" presStyleCnt="4"/>
      <dgm:spPr/>
      <dgm:t>
        <a:bodyPr/>
        <a:lstStyle/>
        <a:p>
          <a:endParaRPr lang="ru-RU"/>
        </a:p>
      </dgm:t>
    </dgm:pt>
    <dgm:pt modelId="{9822BE7E-9F03-4118-8951-FCA73762F5D8}" type="pres">
      <dgm:prSet presAssocID="{E5470A46-EF64-4A23-9C38-D9ED20878FE0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C59092D-128C-4838-B1AB-18A8158154F5}" type="pres">
      <dgm:prSet presAssocID="{8058AD84-EB25-460E-A8D6-A33C0B37EED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C2E9C1-B071-454A-95F5-A299F824B8FB}" type="presOf" srcId="{8058AD84-EB25-460E-A8D6-A33C0B37EED9}" destId="{8C59092D-128C-4838-B1AB-18A8158154F5}" srcOrd="0" destOrd="0" presId="urn:microsoft.com/office/officeart/2005/8/layout/radial5"/>
    <dgm:cxn modelId="{80A29BAA-0C84-4ADB-AD8C-24AFF720CC59}" srcId="{A828E77A-3F37-414F-B689-EDEA555C66DD}" destId="{0296E44F-A4FF-4CC2-B8A4-43A0A2459A18}" srcOrd="2" destOrd="0" parTransId="{8AB6B2D2-99F5-49E0-8F6F-61B3B5138D97}" sibTransId="{19EC868C-121D-4DB8-A69B-289DD3227F84}"/>
    <dgm:cxn modelId="{25D3C0FF-7B97-4F22-A138-98FE0ADE2D6E}" type="presOf" srcId="{E5470A46-EF64-4A23-9C38-D9ED20878FE0}" destId="{9842E948-F3E0-4C9F-971B-A1C2A1E57231}" srcOrd="0" destOrd="0" presId="urn:microsoft.com/office/officeart/2005/8/layout/radial5"/>
    <dgm:cxn modelId="{C1E17942-ACB5-4AF5-98FF-E0DFF63D710A}" type="presOf" srcId="{02D3AA86-C900-4E66-80BF-83655D461A46}" destId="{DF1A2749-52EB-4F57-8311-0DDD05D65DE0}" srcOrd="0" destOrd="0" presId="urn:microsoft.com/office/officeart/2005/8/layout/radial5"/>
    <dgm:cxn modelId="{8CD75232-F187-471D-900F-CD024DC2CFFE}" type="presOf" srcId="{E9C2415F-2B83-46C2-A1E4-D93E7A9824D5}" destId="{75E0CE06-9BF0-4240-A356-A48E1EF1BC94}" srcOrd="0" destOrd="0" presId="urn:microsoft.com/office/officeart/2005/8/layout/radial5"/>
    <dgm:cxn modelId="{7C67494C-1AAF-4401-BF49-FF79020E820A}" srcId="{A828E77A-3F37-414F-B689-EDEA555C66DD}" destId="{E9C2415F-2B83-46C2-A1E4-D93E7A9824D5}" srcOrd="0" destOrd="0" parTransId="{9C07C8D1-754C-4956-8A6E-47E50E7A48AC}" sibTransId="{804E77F5-D8CD-42C6-A9DF-5BDF4DC8AB0A}"/>
    <dgm:cxn modelId="{B6BA2824-8C13-4B91-B193-FE8BA8FBBE7C}" srcId="{02D3AA86-C900-4E66-80BF-83655D461A46}" destId="{A828E77A-3F37-414F-B689-EDEA555C66DD}" srcOrd="0" destOrd="0" parTransId="{E68014C6-1531-41A5-A236-070D9689CB2A}" sibTransId="{603908FB-5531-4E75-ABAB-134551AC5D89}"/>
    <dgm:cxn modelId="{95A579D6-B67D-4419-A5C4-431CD7B7C305}" srcId="{A828E77A-3F37-414F-B689-EDEA555C66DD}" destId="{A6DE7C7C-7820-4E59-A81B-D191345C3811}" srcOrd="1" destOrd="0" parTransId="{63A090FC-A68C-4AEC-9A5B-EFEC25213A33}" sibTransId="{260D609B-0409-4244-A357-9E86FEB68749}"/>
    <dgm:cxn modelId="{2116AFFB-00EF-46A9-9EDA-46AE8F46E5B5}" type="presOf" srcId="{63A090FC-A68C-4AEC-9A5B-EFEC25213A33}" destId="{8B3EA723-55E4-416A-9EF0-2FB634735B83}" srcOrd="1" destOrd="0" presId="urn:microsoft.com/office/officeart/2005/8/layout/radial5"/>
    <dgm:cxn modelId="{F4DDB73D-F1FA-4ED0-8054-5ED60C8DEBA3}" type="presOf" srcId="{A6DE7C7C-7820-4E59-A81B-D191345C3811}" destId="{145B2587-621F-4A4F-ADDF-D30A973FD34F}" srcOrd="0" destOrd="0" presId="urn:microsoft.com/office/officeart/2005/8/layout/radial5"/>
    <dgm:cxn modelId="{30DACE23-4839-4552-B9E3-0645B02D103E}" type="presOf" srcId="{8AB6B2D2-99F5-49E0-8F6F-61B3B5138D97}" destId="{1D679C1F-592A-4BA7-A5D6-A521D68B508F}" srcOrd="1" destOrd="0" presId="urn:microsoft.com/office/officeart/2005/8/layout/radial5"/>
    <dgm:cxn modelId="{EE440850-1722-4AFB-B752-3A39E6099FD4}" srcId="{02D3AA86-C900-4E66-80BF-83655D461A46}" destId="{B7FBDE46-EF7E-451D-9955-A22A9A723B37}" srcOrd="1" destOrd="0" parTransId="{EA356943-262C-48C0-9BAA-85620514D9CB}" sibTransId="{5F3FC315-8629-4163-A9CE-41EE1ED298BA}"/>
    <dgm:cxn modelId="{1F199773-274C-4D7F-B0F4-1CED502F5915}" type="presOf" srcId="{63A090FC-A68C-4AEC-9A5B-EFEC25213A33}" destId="{C0F90D2B-38AD-4DEF-ACD3-CB03A8EC0550}" srcOrd="0" destOrd="0" presId="urn:microsoft.com/office/officeart/2005/8/layout/radial5"/>
    <dgm:cxn modelId="{A472D0A3-24B6-40AB-B086-9F49073C4530}" srcId="{A828E77A-3F37-414F-B689-EDEA555C66DD}" destId="{8058AD84-EB25-460E-A8D6-A33C0B37EED9}" srcOrd="3" destOrd="0" parTransId="{E5470A46-EF64-4A23-9C38-D9ED20878FE0}" sibTransId="{1C71E2C5-53B7-4FD5-995C-172C5BFFB65F}"/>
    <dgm:cxn modelId="{C9ABE4E8-FF67-4044-99E5-8F08C66930E2}" type="presOf" srcId="{8AB6B2D2-99F5-49E0-8F6F-61B3B5138D97}" destId="{A15DC362-DEB2-4FED-9F77-CB7C597A16FA}" srcOrd="0" destOrd="0" presId="urn:microsoft.com/office/officeart/2005/8/layout/radial5"/>
    <dgm:cxn modelId="{EB29811E-3B63-445D-9264-AE6DE3D02F9B}" type="presOf" srcId="{0296E44F-A4FF-4CC2-B8A4-43A0A2459A18}" destId="{479752D1-84B0-443F-97F4-42BDD6738496}" srcOrd="0" destOrd="0" presId="urn:microsoft.com/office/officeart/2005/8/layout/radial5"/>
    <dgm:cxn modelId="{A5C7EE2D-3152-40C4-A051-4BB76C10D8E8}" type="presOf" srcId="{9C07C8D1-754C-4956-8A6E-47E50E7A48AC}" destId="{02DAAE92-D471-4108-B5DF-B5EB1DC795BC}" srcOrd="1" destOrd="0" presId="urn:microsoft.com/office/officeart/2005/8/layout/radial5"/>
    <dgm:cxn modelId="{E88AB999-2E2E-4F81-85CC-10E3DC7AB608}" type="presOf" srcId="{A828E77A-3F37-414F-B689-EDEA555C66DD}" destId="{89CB9593-E050-421B-9F3F-31B0920367F7}" srcOrd="0" destOrd="0" presId="urn:microsoft.com/office/officeart/2005/8/layout/radial5"/>
    <dgm:cxn modelId="{9CDBFC3D-8F1F-4088-BABA-EBC41CDBDFB3}" type="presOf" srcId="{9C07C8D1-754C-4956-8A6E-47E50E7A48AC}" destId="{814F3E32-3E03-47DD-9C63-CDBC9155BDB4}" srcOrd="0" destOrd="0" presId="urn:microsoft.com/office/officeart/2005/8/layout/radial5"/>
    <dgm:cxn modelId="{69E4DD00-3B59-42FB-90F2-4F1D00D512BD}" type="presOf" srcId="{E5470A46-EF64-4A23-9C38-D9ED20878FE0}" destId="{9822BE7E-9F03-4118-8951-FCA73762F5D8}" srcOrd="1" destOrd="0" presId="urn:microsoft.com/office/officeart/2005/8/layout/radial5"/>
    <dgm:cxn modelId="{63B030B4-616E-458A-AC57-9B289A672175}" type="presParOf" srcId="{DF1A2749-52EB-4F57-8311-0DDD05D65DE0}" destId="{89CB9593-E050-421B-9F3F-31B0920367F7}" srcOrd="0" destOrd="0" presId="urn:microsoft.com/office/officeart/2005/8/layout/radial5"/>
    <dgm:cxn modelId="{A900903D-0C1D-46BB-975E-5D1B1B6AA4C2}" type="presParOf" srcId="{DF1A2749-52EB-4F57-8311-0DDD05D65DE0}" destId="{814F3E32-3E03-47DD-9C63-CDBC9155BDB4}" srcOrd="1" destOrd="0" presId="urn:microsoft.com/office/officeart/2005/8/layout/radial5"/>
    <dgm:cxn modelId="{AD824571-4FF8-4DA2-A4D7-D3801EA1473B}" type="presParOf" srcId="{814F3E32-3E03-47DD-9C63-CDBC9155BDB4}" destId="{02DAAE92-D471-4108-B5DF-B5EB1DC795BC}" srcOrd="0" destOrd="0" presId="urn:microsoft.com/office/officeart/2005/8/layout/radial5"/>
    <dgm:cxn modelId="{465522D3-862E-4331-90AF-3CB90D1C8E50}" type="presParOf" srcId="{DF1A2749-52EB-4F57-8311-0DDD05D65DE0}" destId="{75E0CE06-9BF0-4240-A356-A48E1EF1BC94}" srcOrd="2" destOrd="0" presId="urn:microsoft.com/office/officeart/2005/8/layout/radial5"/>
    <dgm:cxn modelId="{A2895437-F7D2-4EBC-A9B7-55B84340D998}" type="presParOf" srcId="{DF1A2749-52EB-4F57-8311-0DDD05D65DE0}" destId="{C0F90D2B-38AD-4DEF-ACD3-CB03A8EC0550}" srcOrd="3" destOrd="0" presId="urn:microsoft.com/office/officeart/2005/8/layout/radial5"/>
    <dgm:cxn modelId="{8C047CCC-A398-4C8A-904B-30908C940EE6}" type="presParOf" srcId="{C0F90D2B-38AD-4DEF-ACD3-CB03A8EC0550}" destId="{8B3EA723-55E4-416A-9EF0-2FB634735B83}" srcOrd="0" destOrd="0" presId="urn:microsoft.com/office/officeart/2005/8/layout/radial5"/>
    <dgm:cxn modelId="{A5C601C0-AAD8-4532-8AA6-AAD14001FDC1}" type="presParOf" srcId="{DF1A2749-52EB-4F57-8311-0DDD05D65DE0}" destId="{145B2587-621F-4A4F-ADDF-D30A973FD34F}" srcOrd="4" destOrd="0" presId="urn:microsoft.com/office/officeart/2005/8/layout/radial5"/>
    <dgm:cxn modelId="{6D319ACA-4F45-4089-AA88-D8A5E443AFF9}" type="presParOf" srcId="{DF1A2749-52EB-4F57-8311-0DDD05D65DE0}" destId="{A15DC362-DEB2-4FED-9F77-CB7C597A16FA}" srcOrd="5" destOrd="0" presId="urn:microsoft.com/office/officeart/2005/8/layout/radial5"/>
    <dgm:cxn modelId="{F6527BAB-35BB-48C3-91E2-A0D915CE9E59}" type="presParOf" srcId="{A15DC362-DEB2-4FED-9F77-CB7C597A16FA}" destId="{1D679C1F-592A-4BA7-A5D6-A521D68B508F}" srcOrd="0" destOrd="0" presId="urn:microsoft.com/office/officeart/2005/8/layout/radial5"/>
    <dgm:cxn modelId="{24B0CD47-3774-43A1-AACF-A5A6F4064EA3}" type="presParOf" srcId="{DF1A2749-52EB-4F57-8311-0DDD05D65DE0}" destId="{479752D1-84B0-443F-97F4-42BDD6738496}" srcOrd="6" destOrd="0" presId="urn:microsoft.com/office/officeart/2005/8/layout/radial5"/>
    <dgm:cxn modelId="{3A3AFFD1-C532-40A0-B3F6-DA95732D8014}" type="presParOf" srcId="{DF1A2749-52EB-4F57-8311-0DDD05D65DE0}" destId="{9842E948-F3E0-4C9F-971B-A1C2A1E57231}" srcOrd="7" destOrd="0" presId="urn:microsoft.com/office/officeart/2005/8/layout/radial5"/>
    <dgm:cxn modelId="{4E183452-F2C6-41ED-8874-D1C3BF2854BC}" type="presParOf" srcId="{9842E948-F3E0-4C9F-971B-A1C2A1E57231}" destId="{9822BE7E-9F03-4118-8951-FCA73762F5D8}" srcOrd="0" destOrd="0" presId="urn:microsoft.com/office/officeart/2005/8/layout/radial5"/>
    <dgm:cxn modelId="{F8D05B2C-6BB8-450C-BCCA-BFFE4BD5A95F}" type="presParOf" srcId="{DF1A2749-52EB-4F57-8311-0DDD05D65DE0}" destId="{8C59092D-128C-4838-B1AB-18A8158154F5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CB9593-E050-421B-9F3F-31B0920367F7}">
      <dsp:nvSpPr>
        <dsp:cNvPr id="0" name=""/>
        <dsp:cNvSpPr/>
      </dsp:nvSpPr>
      <dsp:spPr>
        <a:xfrm>
          <a:off x="3670104" y="2527101"/>
          <a:ext cx="1803796" cy="18037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Basketball develops</a:t>
          </a:r>
          <a:endParaRPr lang="ru-RU" sz="1400" b="0" kern="1200" dirty="0">
            <a:solidFill>
              <a:schemeClr val="bg1"/>
            </a:solidFill>
            <a:effectLst/>
          </a:endParaRPr>
        </a:p>
      </dsp:txBody>
      <dsp:txXfrm>
        <a:off x="3934264" y="2791261"/>
        <a:ext cx="1275476" cy="1275476"/>
      </dsp:txXfrm>
    </dsp:sp>
    <dsp:sp modelId="{814F3E32-3E03-47DD-9C63-CDBC9155BDB4}">
      <dsp:nvSpPr>
        <dsp:cNvPr id="0" name=""/>
        <dsp:cNvSpPr/>
      </dsp:nvSpPr>
      <dsp:spPr>
        <a:xfrm rot="16167189">
          <a:off x="4368342" y="1869657"/>
          <a:ext cx="383409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600" kern="1200"/>
        </a:p>
      </dsp:txBody>
      <dsp:txXfrm rot="10800000">
        <a:off x="4426402" y="2049824"/>
        <a:ext cx="268386" cy="367974"/>
      </dsp:txXfrm>
    </dsp:sp>
    <dsp:sp modelId="{75E0CE06-9BF0-4240-A356-A48E1EF1BC94}">
      <dsp:nvSpPr>
        <dsp:cNvPr id="0" name=""/>
        <dsp:cNvSpPr/>
      </dsp:nvSpPr>
      <dsp:spPr>
        <a:xfrm>
          <a:off x="3645984" y="6"/>
          <a:ext cx="1803796" cy="18037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coordination</a:t>
          </a:r>
          <a:endParaRPr lang="ru-RU" sz="1400" kern="1200" dirty="0">
            <a:solidFill>
              <a:schemeClr val="bg1"/>
            </a:solidFill>
            <a:cs typeface="Aharoni" pitchFamily="2" charset="-79"/>
          </a:endParaRPr>
        </a:p>
      </dsp:txBody>
      <dsp:txXfrm>
        <a:off x="3910144" y="264166"/>
        <a:ext cx="1275476" cy="1275476"/>
      </dsp:txXfrm>
    </dsp:sp>
    <dsp:sp modelId="{C0F90D2B-38AD-4DEF-ACD3-CB03A8EC0550}">
      <dsp:nvSpPr>
        <dsp:cNvPr id="0" name=""/>
        <dsp:cNvSpPr/>
      </dsp:nvSpPr>
      <dsp:spPr>
        <a:xfrm>
          <a:off x="5634125" y="3122354"/>
          <a:ext cx="385995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600" kern="1200"/>
        </a:p>
      </dsp:txBody>
      <dsp:txXfrm>
        <a:off x="5634125" y="3245012"/>
        <a:ext cx="270197" cy="367974"/>
      </dsp:txXfrm>
    </dsp:sp>
    <dsp:sp modelId="{145B2587-621F-4A4F-ADDF-D30A973FD34F}">
      <dsp:nvSpPr>
        <dsp:cNvPr id="0" name=""/>
        <dsp:cNvSpPr/>
      </dsp:nvSpPr>
      <dsp:spPr>
        <a:xfrm>
          <a:off x="6202194" y="2515340"/>
          <a:ext cx="1793082" cy="18273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>
                  <a:lumMod val="95000"/>
                  <a:lumOff val="5000"/>
                </a:schemeClr>
              </a:solidFill>
            </a:rPr>
            <a:t>respiratory system</a:t>
          </a:r>
          <a:endParaRPr lang="ru-RU" sz="16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6464785" y="2782945"/>
        <a:ext cx="1267900" cy="1292108"/>
      </dsp:txXfrm>
    </dsp:sp>
    <dsp:sp modelId="{A15DC362-DEB2-4FED-9F77-CB7C597A16FA}">
      <dsp:nvSpPr>
        <dsp:cNvPr id="0" name=""/>
        <dsp:cNvSpPr/>
      </dsp:nvSpPr>
      <dsp:spPr>
        <a:xfrm rot="5396356">
          <a:off x="4382460" y="4373578"/>
          <a:ext cx="381738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600" kern="1200"/>
        </a:p>
      </dsp:txBody>
      <dsp:txXfrm>
        <a:off x="4439660" y="4438976"/>
        <a:ext cx="267217" cy="367974"/>
      </dsp:txXfrm>
    </dsp:sp>
    <dsp:sp modelId="{479752D1-84B0-443F-97F4-42BDD6738496}">
      <dsp:nvSpPr>
        <dsp:cNvPr id="0" name=""/>
        <dsp:cNvSpPr/>
      </dsp:nvSpPr>
      <dsp:spPr>
        <a:xfrm>
          <a:off x="3672780" y="5051158"/>
          <a:ext cx="1803796" cy="18037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Cardiovascular system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936940" y="5315318"/>
        <a:ext cx="1275476" cy="1275476"/>
      </dsp:txXfrm>
    </dsp:sp>
    <dsp:sp modelId="{9842E948-F3E0-4C9F-971B-A1C2A1E57231}">
      <dsp:nvSpPr>
        <dsp:cNvPr id="0" name=""/>
        <dsp:cNvSpPr/>
      </dsp:nvSpPr>
      <dsp:spPr>
        <a:xfrm rot="10800000">
          <a:off x="3131916" y="3122354"/>
          <a:ext cx="380319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600" kern="1200"/>
        </a:p>
      </dsp:txBody>
      <dsp:txXfrm rot="10800000">
        <a:off x="3246012" y="3245012"/>
        <a:ext cx="266223" cy="367974"/>
      </dsp:txXfrm>
    </dsp:sp>
    <dsp:sp modelId="{8C59092D-128C-4838-B1AB-18A8158154F5}">
      <dsp:nvSpPr>
        <dsp:cNvPr id="0" name=""/>
        <dsp:cNvSpPr/>
      </dsp:nvSpPr>
      <dsp:spPr>
        <a:xfrm>
          <a:off x="1148723" y="2527101"/>
          <a:ext cx="1803796" cy="18037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>
                  <a:lumMod val="95000"/>
                  <a:lumOff val="5000"/>
                </a:schemeClr>
              </a:solidFill>
            </a:rPr>
            <a:t>Endurance</a:t>
          </a:r>
          <a:endParaRPr lang="ru-RU" sz="14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1412883" y="2791261"/>
        <a:ext cx="1275476" cy="1275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51E03-5F7B-4A24-B3AB-B498FA1FEB21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0374C-E2A5-4867-8944-C88ACA8A64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wheel spokes="8"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file:///E:\&#1053;&#1086;&#1074;&#1099;&#1081;%20&#1087;&#1088;&#1086;&#1077;&#1082;&#1090;.wmv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3;&#1072;&#1076;&#1077;&#1078;&#1076;&#1072;\Desktop\&#1055;&#1088;&#1086;&#1077;&#1082;&#1090;%20&#1073;&#1072;&#1089;&#1082;&#1077;&#1090;&#1073;&#1086;&#1083;\&#1053;&#1086;&#1074;&#1099;&#1081;%20&#1087;&#1088;&#1086;&#1077;&#1082;&#1090;.wmv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980728" y="260647"/>
            <a:ext cx="8496944" cy="2287771"/>
          </a:xfrm>
        </p:spPr>
        <p:txBody>
          <a:bodyPr>
            <a:noAutofit/>
          </a:bodyPr>
          <a:lstStyle/>
          <a:p>
            <a:r>
              <a:rPr lang="en-US" sz="8000" i="1" dirty="0"/>
              <a:t>Hobbies</a:t>
            </a:r>
            <a:endParaRPr lang="ru-RU" sz="80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293096"/>
            <a:ext cx="8316744" cy="1752600"/>
          </a:xfrm>
        </p:spPr>
        <p:txBody>
          <a:bodyPr/>
          <a:lstStyle/>
          <a:p>
            <a:r>
              <a:rPr lang="en-US" dirty="0" err="1"/>
              <a:t>Bakchina</a:t>
            </a:r>
            <a:r>
              <a:rPr lang="en-US" dirty="0"/>
              <a:t> Victoria</a:t>
            </a:r>
            <a:r>
              <a:rPr lang="ru-RU" dirty="0"/>
              <a:t>, </a:t>
            </a:r>
            <a:r>
              <a:rPr lang="en-US" dirty="0" err="1"/>
              <a:t>Pchelnickova</a:t>
            </a:r>
            <a:r>
              <a:rPr lang="en-US" dirty="0"/>
              <a:t> Darya</a:t>
            </a:r>
            <a:r>
              <a:rPr lang="ru-RU" dirty="0"/>
              <a:t>,</a:t>
            </a:r>
          </a:p>
          <a:p>
            <a:r>
              <a:rPr lang="en-US" dirty="0" err="1"/>
              <a:t>Mustafina</a:t>
            </a:r>
            <a:r>
              <a:rPr lang="en-US" dirty="0"/>
              <a:t> Adelina </a:t>
            </a:r>
            <a:r>
              <a:rPr lang="ru-RU" dirty="0"/>
              <a:t>8Б,</a:t>
            </a:r>
            <a:r>
              <a:rPr lang="en-US" dirty="0" err="1"/>
              <a:t>Pudyaneva</a:t>
            </a:r>
            <a:r>
              <a:rPr lang="en-US" dirty="0"/>
              <a:t> </a:t>
            </a:r>
            <a:r>
              <a:rPr lang="en-US" dirty="0" err="1"/>
              <a:t>Marya</a:t>
            </a:r>
            <a:r>
              <a:rPr lang="en-US" dirty="0"/>
              <a:t> </a:t>
            </a:r>
            <a:r>
              <a:rPr lang="ru-RU" dirty="0"/>
              <a:t>8А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3318" y="1503682"/>
            <a:ext cx="2797337" cy="2797337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188640"/>
            <a:ext cx="8229600" cy="2016976"/>
          </a:xfrm>
        </p:spPr>
        <p:txBody>
          <a:bodyPr/>
          <a:lstStyle/>
          <a:p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</a:t>
            </a:r>
            <a:r>
              <a:rPr lang="en-US" sz="6000" dirty="0">
                <a:solidFill>
                  <a:schemeClr val="accent1"/>
                </a:solidFill>
              </a:rPr>
              <a:t>Basketball</a:t>
            </a:r>
            <a:endParaRPr lang="ru-RU" sz="6000" dirty="0">
              <a:solidFill>
                <a:schemeClr val="accent1"/>
              </a:solidFill>
            </a:endParaRPr>
          </a:p>
        </p:txBody>
      </p:sp>
      <p:pic>
        <p:nvPicPr>
          <p:cNvPr id="4" name="Содержимое 3" descr="96MS60HiQ8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2205616"/>
            <a:ext cx="7776864" cy="4374486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1987" y="-28135"/>
            <a:ext cx="978445" cy="225795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211960" cy="6858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</a:t>
            </a:r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ecember</a:t>
            </a:r>
            <a:r>
              <a:rPr lang="ru-RU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1891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Naismith 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tied two baskets of peaches under the railing of the balcony of the sports hall and </a:t>
            </a:r>
            <a:r>
              <a:rPr lang="en-US" dirty="0" smtClean="0"/>
              <a:t>eighteen students were  divided  </a:t>
            </a:r>
            <a:r>
              <a:rPr lang="en-US" dirty="0"/>
              <a:t>into two teams, invited them to a game, the </a:t>
            </a:r>
            <a:r>
              <a:rPr lang="en-US" dirty="0" smtClean="0"/>
              <a:t>main idea of</a:t>
            </a:r>
            <a:r>
              <a:rPr lang="en-US" dirty="0" smtClean="0"/>
              <a:t> </a:t>
            </a:r>
            <a:r>
              <a:rPr lang="en-US" dirty="0"/>
              <a:t>which was to </a:t>
            </a:r>
            <a:r>
              <a:rPr lang="en-US" dirty="0" smtClean="0"/>
              <a:t> score </a:t>
            </a:r>
            <a:r>
              <a:rPr lang="en-US" dirty="0"/>
              <a:t>more goals </a:t>
            </a:r>
            <a:r>
              <a:rPr lang="en-US" dirty="0" smtClean="0"/>
              <a:t>into the</a:t>
            </a:r>
          </a:p>
          <a:p>
            <a:pPr>
              <a:buNone/>
            </a:pPr>
            <a:r>
              <a:rPr lang="en-US" dirty="0" smtClean="0"/>
              <a:t>    opponents </a:t>
            </a:r>
            <a:r>
              <a:rPr lang="en-US" dirty="0"/>
              <a:t>' basket.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naismith_jam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0"/>
            <a:ext cx="4932040" cy="6858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rabstol_net_basketball_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Basketball</a:t>
            </a:r>
            <a:r>
              <a:rPr lang="en-US" sz="3200" dirty="0"/>
              <a:t> - a game that perfectly trains the body and relieves stress and accumulated negative emotions. </a:t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Basketball</a:t>
            </a:r>
            <a:r>
              <a:rPr lang="en-US" sz="3200" dirty="0"/>
              <a:t> develops endurance, coordination, </a:t>
            </a:r>
            <a:r>
              <a:rPr lang="en-US" sz="3200"/>
              <a:t>positive </a:t>
            </a:r>
            <a:r>
              <a:rPr lang="en-US" sz="3200" smtClean="0"/>
              <a:t>effects on </a:t>
            </a:r>
            <a:r>
              <a:rPr lang="en-US" sz="3200" dirty="0"/>
              <a:t>the nervous, cardiovascular and respiratory system. Some exercises of modern basketball so useful that </a:t>
            </a:r>
            <a:r>
              <a:rPr lang="en-US" sz="3200" dirty="0" smtClean="0"/>
              <a:t>were </a:t>
            </a:r>
            <a:r>
              <a:rPr lang="en-US" sz="3200" dirty="0"/>
              <a:t>included in many courses of therapeutic physical training. </a:t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Also in the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basketball </a:t>
            </a:r>
            <a:r>
              <a:rPr lang="en-US" sz="3200" dirty="0"/>
              <a:t>section you can find a lot of new friends.</a:t>
            </a:r>
            <a:endParaRPr lang="ru-RU" sz="32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05214621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072494" cy="2000264"/>
          </a:xfrm>
        </p:spPr>
        <p:txBody>
          <a:bodyPr>
            <a:normAutofit/>
          </a:bodyPr>
          <a:lstStyle/>
          <a:p>
            <a:r>
              <a:rPr lang="en-US" dirty="0"/>
              <a:t>At the beginning of </a:t>
            </a:r>
            <a:r>
              <a:rPr lang="en-US" dirty="0" smtClean="0"/>
              <a:t>trainings </a:t>
            </a:r>
            <a:r>
              <a:rPr lang="en-US" dirty="0"/>
              <a:t>we </a:t>
            </a:r>
            <a:r>
              <a:rPr lang="en-US" dirty="0" smtClean="0"/>
              <a:t>do a lot of  variety exercises </a:t>
            </a:r>
            <a:r>
              <a:rPr lang="en-US" dirty="0"/>
              <a:t>to warm up</a:t>
            </a:r>
            <a:endParaRPr lang="ru-RU" dirty="0"/>
          </a:p>
        </p:txBody>
      </p:sp>
      <p:pic>
        <p:nvPicPr>
          <p:cNvPr id="7" name="Новый проект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1560" y="1988840"/>
            <a:ext cx="8134872" cy="457586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6312" y="218151"/>
            <a:ext cx="1080120" cy="1770689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10606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Then </a:t>
            </a:r>
            <a:r>
              <a:rPr lang="en-US" dirty="0" smtClean="0"/>
              <a:t>we are divided into two </a:t>
            </a:r>
            <a:r>
              <a:rPr lang="en-US" dirty="0"/>
              <a:t>teams and compete with each other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545" y="1844824"/>
            <a:ext cx="8452909" cy="477457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312" y="1484784"/>
            <a:ext cx="1559364" cy="1528177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072494" cy="164307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 our school there is a section of basketball for boys and girls. Training for girls are held on Tuesdays and Saturdays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are fantastic! Welcome to our section. You’ll get positive emotions, make new friends, be healthy!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2133759"/>
            <a:ext cx="6076220" cy="4557165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272808" cy="1340768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dirty="0">
                <a:effectLst/>
              </a:rPr>
              <a:t>Thank you for attention!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ru-RU" dirty="0"/>
              <a:t> </a:t>
            </a:r>
          </a:p>
        </p:txBody>
      </p:sp>
      <p:pic>
        <p:nvPicPr>
          <p:cNvPr id="5" name="Рисунок 4" descr="132086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768" y="1010484"/>
            <a:ext cx="8748464" cy="49306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66124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                                                                       — </a:t>
            </a:r>
            <a:r>
              <a:rPr lang="en-US" sz="2400" dirty="0"/>
              <a:t>Michael Jordan</a:t>
            </a:r>
            <a:endParaRPr lang="ru-RU" sz="24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301</TotalTime>
  <Words>117</Words>
  <Application>Microsoft Office PowerPoint</Application>
  <PresentationFormat>Экран (4:3)</PresentationFormat>
  <Paragraphs>18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Яркая</vt:lpstr>
      <vt:lpstr>Hobbies</vt:lpstr>
      <vt:lpstr>     Basketball</vt:lpstr>
      <vt:lpstr>Слайд 3</vt:lpstr>
      <vt:lpstr>Слайд 4</vt:lpstr>
      <vt:lpstr>Слайд 5</vt:lpstr>
      <vt:lpstr>Слайд 6</vt:lpstr>
      <vt:lpstr>Then we are divided into two teams and compete with each other</vt:lpstr>
      <vt:lpstr>Слайд 8</vt:lpstr>
      <vt:lpstr> Thank you for attention!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Хобби и увлечения</dc:title>
  <dc:creator>G580</dc:creator>
  <cp:lastModifiedBy>Надежда</cp:lastModifiedBy>
  <cp:revision>40</cp:revision>
  <dcterms:created xsi:type="dcterms:W3CDTF">2016-10-15T19:25:33Z</dcterms:created>
  <dcterms:modified xsi:type="dcterms:W3CDTF">2016-11-24T18:36:00Z</dcterms:modified>
</cp:coreProperties>
</file>